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Ubuntu" panose="020B0504030602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4A15B-691D-2CE2-445C-C5DCAD32A941}" v="118" dt="2022-05-11T05:01:30.449"/>
    <p1510:client id="{20B4547D-0AB7-9BA5-4427-2B64382D0273}" v="5" dt="2022-04-19T04:52:51.414"/>
    <p1510:client id="{37D63D72-458B-74CA-9672-499F2F270985}" v="291" dt="2022-04-19T01:37:55.591"/>
    <p1510:client id="{40CAFB1F-1C05-11E3-C88F-59635FE24F4F}" v="231" dt="2022-04-14T01:43:04.647"/>
    <p1510:client id="{4B9A63CD-8569-CE62-DF96-42CB8C1592EC}" v="7" dt="2022-04-21T02:22:42.585"/>
    <p1510:client id="{55D1017A-CFD9-0923-4442-6A7AF313C1E6}" v="5" dt="2022-04-21T01:57:03.640"/>
    <p1510:client id="{8542FE8B-72E4-24A6-D3B9-5A9C14D4DB1F}" v="243" dt="2022-04-14T02:59:14.980"/>
    <p1510:client id="{AE7AFC52-F189-F795-B539-DA5E5D58469B}" v="310" dt="2022-04-19T01:12:42.393"/>
    <p1510:client id="{C2B5B5A8-27E7-46FE-C37C-327D708FEFEC}" v="21" dt="2022-04-21T02:21:00.634"/>
    <p1510:client id="{D937F96B-12BB-371D-71B1-A5BAE2EE29CF}" v="6" dt="2022-04-19T01:17:04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94656"/>
  </p:normalViewPr>
  <p:slideViewPr>
    <p:cSldViewPr snapToGrid="0">
      <p:cViewPr varScale="1">
        <p:scale>
          <a:sx n="63" d="100"/>
          <a:sy n="63" d="100"/>
        </p:scale>
        <p:origin x="24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223" b="102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10" y="-86749"/>
            <a:ext cx="6520571" cy="396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ED4C7-D310-6B27-FC03-F163566896B3}"/>
              </a:ext>
            </a:extLst>
          </p:cNvPr>
          <p:cNvSpPr txBox="1"/>
          <p:nvPr/>
        </p:nvSpPr>
        <p:spPr>
          <a:xfrm>
            <a:off x="1052027" y="4248615"/>
            <a:ext cx="127471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0" b="1" dirty="0">
                <a:solidFill>
                  <a:srgbClr val="FFFFFF"/>
                </a:solidFill>
                <a:latin typeface="Ubuntu"/>
              </a:rPr>
              <a:t>JULIA EDWARDS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CDF85-C43B-7279-D806-1968256B6D88}"/>
              </a:ext>
            </a:extLst>
          </p:cNvPr>
          <p:cNvSpPr txBox="1"/>
          <p:nvPr/>
        </p:nvSpPr>
        <p:spPr>
          <a:xfrm>
            <a:off x="1052027" y="6141647"/>
            <a:ext cx="1687575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 dirty="0">
                <a:solidFill>
                  <a:srgbClr val="F7DE92"/>
                </a:solidFill>
                <a:latin typeface="Ubuntu" panose="020B0604020202020204" charset="0"/>
                <a:ea typeface="+mn-lt"/>
                <a:cs typeface="+mn-lt"/>
              </a:rPr>
              <a:t>Mental Health – Working in the Australian Entertainment Industry</a:t>
            </a:r>
            <a:endParaRPr lang="en-GB" sz="8000" dirty="0">
              <a:solidFill>
                <a:srgbClr val="F7DE92"/>
              </a:solidFill>
              <a:latin typeface="Ubuntu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9a3817-15db-4dbc-95ad-29bff680adde">
      <Terms xmlns="http://schemas.microsoft.com/office/infopath/2007/PartnerControls"/>
    </lcf76f155ced4ddcb4097134ff3c332f>
    <TaxCatchAll xmlns="0534c744-71dc-4300-b92d-199d986c57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19062E00C68468D0DDA2DF2985A89" ma:contentTypeVersion="16" ma:contentTypeDescription="Create a new document." ma:contentTypeScope="" ma:versionID="40d2ee3c69af4e29cd7e268202526e37">
  <xsd:schema xmlns:xsd="http://www.w3.org/2001/XMLSchema" xmlns:xs="http://www.w3.org/2001/XMLSchema" xmlns:p="http://schemas.microsoft.com/office/2006/metadata/properties" xmlns:ns2="739a3817-15db-4dbc-95ad-29bff680adde" xmlns:ns3="0534c744-71dc-4300-b92d-199d986c57d1" targetNamespace="http://schemas.microsoft.com/office/2006/metadata/properties" ma:root="true" ma:fieldsID="9d3462e762a77465046745425d508995" ns2:_="" ns3:_="">
    <xsd:import namespace="739a3817-15db-4dbc-95ad-29bff680adde"/>
    <xsd:import namespace="0534c744-71dc-4300-b92d-199d986c57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a3817-15db-4dbc-95ad-29bff680a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da6b77-7532-41bc-aa0b-dc4422860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4c744-71dc-4300-b92d-199d986c5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296043-3695-4332-8146-6471af481166}" ma:internalName="TaxCatchAll" ma:showField="CatchAllData" ma:web="0534c744-71dc-4300-b92d-199d986c57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B33FF8-1C22-4219-83F8-91B246437602}">
  <ds:schemaRefs>
    <ds:schemaRef ds:uri="http://schemas.microsoft.com/office/2006/metadata/properties"/>
    <ds:schemaRef ds:uri="http://purl.org/dc/terms/"/>
    <ds:schemaRef ds:uri="0534c744-71dc-4300-b92d-199d986c57d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739a3817-15db-4dbc-95ad-29bff680adde"/>
    <ds:schemaRef ds:uri="http://purl.org/dc/dcmitype/"/>
    <ds:schemaRef ds:uri="http://purl.org/dc/elements/1.1/"/>
    <ds:schemaRef ds:uri="6487661c-3cd2-4e03-af29-3811b34876f6"/>
    <ds:schemaRef ds:uri="94cd9e6b-ff94-42b8-88f6-7f06504811a3"/>
  </ds:schemaRefs>
</ds:datastoreItem>
</file>

<file path=customXml/itemProps2.xml><?xml version="1.0" encoding="utf-8"?>
<ds:datastoreItem xmlns:ds="http://schemas.openxmlformats.org/officeDocument/2006/customXml" ds:itemID="{1D7C915B-9F6D-4354-82B5-CBD1F05777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007A0-F56B-4AF7-A800-4BDEF24BCDFA}"/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11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Ubuntu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Presentation final</dc:title>
  <dc:creator>Michael Brierley</dc:creator>
  <cp:lastModifiedBy>julia.edwards@entertainmentassist.org.au</cp:lastModifiedBy>
  <cp:revision>48</cp:revision>
  <dcterms:created xsi:type="dcterms:W3CDTF">2006-08-16T00:00:00Z</dcterms:created>
  <dcterms:modified xsi:type="dcterms:W3CDTF">2023-05-11T04:24:01Z</dcterms:modified>
  <dc:identifier>DAE8llF3FS0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0x010100F35BD4BE55AC27448B12ACD571037C91</vt:lpwstr>
  </property>
  <property fmtid="{D5CDD505-2E9C-101B-9397-08002B2CF9AE}" pid="3" name="MediaServiceImageTags">
    <vt:lpwstr/>
  </property>
</Properties>
</file>